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56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EAEC-EBF5-4FCA-9412-AD41368EF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4B70F-1F83-42F3-AD9A-A41E63C7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6FBD6-2DD7-4495-A4C6-1E340F73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6E3-4775-49B1-9AD9-ADBA6161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FA59-4FEE-45EA-ACD2-ACDC59A0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0AC-96C5-423E-B493-8B556DFD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EB21D-E429-4723-AFF6-25B03FDA6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32675-8A07-4594-AE21-A325A69B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6A76-251C-4CC3-AEE4-35083652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A532-EF2A-454B-B389-FF993114A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0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EE168-EA18-4C2F-B0E5-5CE3370A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42D58-11A8-4661-9EBA-67DFC3EE2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C4194-2008-4CBF-A8D0-A686D1BE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F1005-254F-4E69-8687-EC3A9D04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B326-8E85-4819-AE73-3D905240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9138-F514-4E33-861D-0E8CCE9A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49D4-88BA-440A-9A15-32C746E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DC57-5550-4683-A197-AE8AFA99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BD5A-CB12-4977-8B42-4ED3A069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B553B-5525-4611-AC94-93EE7651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4AB-7ADD-448F-9E67-8A082231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2EF94-A463-4246-9800-E918B4C04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8EC2-F681-4F00-940E-A40D8668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CF3D-940D-4476-9365-2152DA40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0FD0-980D-4E74-97CF-6D28B7E7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B1F3-D076-4CBC-A984-70D76C58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DF48-1732-4962-A659-A008E866A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45CF7-1511-4990-A091-4212306E3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2F88F-5F5C-46EB-BD54-38D302A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DDA3-7972-4F3D-AB00-5D975D87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0A808-1D9F-4914-8DD7-F1C3642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8618-1353-4073-B8E4-78EA8AD4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24E98-ADCD-4666-9C3F-F39E693D6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36563-7FF8-44B6-8961-0002C057F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15EF0-B0F6-4FEE-A497-182E2E78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BE484-DCF3-4413-8F6C-C9D829C76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1E94F-786E-4D99-8222-DDE04869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0848C-6616-4A40-A092-F1754251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9ACE82-5027-4CF9-AE39-D405366C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2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2300-3210-4051-83E3-2D5CEF5D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B0AF8-C37A-46ED-B73F-42ADF386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48D0F-11BD-4AE3-8B2E-19B079D64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DEA52-4916-44C4-8B47-AFA65F0B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EE22A-5337-4ACC-842F-4D1F3568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38BC1-0E3B-4A78-8003-AD2328F9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F7F0B-122C-4C73-8C18-434E1F73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80D3-7330-47E6-8101-9E39EBD1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67B8-0B63-4077-80E2-93B61285B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3569-61DE-4328-83F6-0C472CD42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04D37-4186-40AD-96AF-DF8D2E63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BA3D-EF47-4567-B581-96B26F9E6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23801-9919-40D4-A7D1-563E4B4B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C7F1-1940-48AF-87EA-12C38193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5663D-FE35-4568-8197-71ED3268F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0EE8-82E8-4E19-A071-71A1B0B3D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35DC5-289E-42D2-876C-6EC0E230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F2CE0-5D2A-4CEC-A80E-9A081E61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062CD-2282-4800-BBE8-3F00C0D9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9ACCC-025E-4B67-B165-C79901B9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44B36-66C0-43C9-BA3F-ABF16C3B3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4D48-1A69-4AAD-9018-0F69E9DC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20EB-919B-4218-81EF-5632BFA1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6A72B-5683-4D49-9FA3-18F6EEFB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3BCAE-35E6-4AEF-B179-3A008D98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0" y="1122363"/>
            <a:ext cx="10436536" cy="2387600"/>
          </a:xfrm>
        </p:spPr>
        <p:txBody>
          <a:bodyPr/>
          <a:lstStyle/>
          <a:p>
            <a:r>
              <a:rPr lang="en-US" dirty="0"/>
              <a:t>Bishop Blanchet Robot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62EA-4C70-4584-B253-9997C885A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FRC Rapid React 2022</a:t>
            </a:r>
          </a:p>
        </p:txBody>
      </p:sp>
    </p:spTree>
    <p:extLst>
      <p:ext uri="{BB962C8B-B14F-4D97-AF65-F5344CB8AC3E}">
        <p14:creationId xmlns:p14="http://schemas.microsoft.com/office/powerpoint/2010/main" val="276039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/>
          <a:lstStyle/>
          <a:p>
            <a:r>
              <a:rPr lang="en-US" dirty="0"/>
              <a:t>Driver Controller Actions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8" y="2867087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653823" y="3293215"/>
            <a:ext cx="1985233" cy="1236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708144" y="2867087"/>
            <a:ext cx="2065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Arcade robot drive</a:t>
            </a:r>
          </a:p>
        </p:txBody>
      </p:sp>
    </p:spTree>
    <p:extLst>
      <p:ext uri="{BB962C8B-B14F-4D97-AF65-F5344CB8AC3E}">
        <p14:creationId xmlns:p14="http://schemas.microsoft.com/office/powerpoint/2010/main" val="45998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456" y="296877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Button Board Automated Commands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723867-8DF9-4053-A509-75FDA8FE1A16}"/>
              </a:ext>
            </a:extLst>
          </p:cNvPr>
          <p:cNvSpPr/>
          <p:nvPr/>
        </p:nvSpPr>
        <p:spPr>
          <a:xfrm>
            <a:off x="920839" y="1319538"/>
            <a:ext cx="4283900" cy="5047844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B81EAE-83E7-479F-A2D3-DA0B571CEF2D}"/>
              </a:ext>
            </a:extLst>
          </p:cNvPr>
          <p:cNvSpPr/>
          <p:nvPr/>
        </p:nvSpPr>
        <p:spPr>
          <a:xfrm>
            <a:off x="1259870" y="3107191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8B3C8D-8B6A-492F-8933-25118C313E3E}"/>
              </a:ext>
            </a:extLst>
          </p:cNvPr>
          <p:cNvSpPr/>
          <p:nvPr/>
        </p:nvSpPr>
        <p:spPr>
          <a:xfrm>
            <a:off x="3017805" y="1812392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FA0DCE-2FCA-431A-B2E3-88BDD5704466}"/>
              </a:ext>
            </a:extLst>
          </p:cNvPr>
          <p:cNvSpPr/>
          <p:nvPr/>
        </p:nvSpPr>
        <p:spPr>
          <a:xfrm>
            <a:off x="3732230" y="1819546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99B11-5A0A-41CC-BE79-C76975F5BAD3}"/>
              </a:ext>
            </a:extLst>
          </p:cNvPr>
          <p:cNvSpPr/>
          <p:nvPr/>
        </p:nvSpPr>
        <p:spPr>
          <a:xfrm>
            <a:off x="2263083" y="1819546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461CFE-6C0A-4737-9AD9-E370B14E274A}"/>
              </a:ext>
            </a:extLst>
          </p:cNvPr>
          <p:cNvSpPr/>
          <p:nvPr/>
        </p:nvSpPr>
        <p:spPr>
          <a:xfrm>
            <a:off x="7484214" y="3934212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A6EFB-8389-4E60-B875-B7DB54A594FC}"/>
              </a:ext>
            </a:extLst>
          </p:cNvPr>
          <p:cNvSpPr txBox="1"/>
          <p:nvPr/>
        </p:nvSpPr>
        <p:spPr>
          <a:xfrm>
            <a:off x="2813251" y="1413661"/>
            <a:ext cx="19336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Climb Automation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E0DA45-5251-4B2A-8059-8C7B53D95A75}"/>
              </a:ext>
            </a:extLst>
          </p:cNvPr>
          <p:cNvSpPr txBox="1"/>
          <p:nvPr/>
        </p:nvSpPr>
        <p:spPr>
          <a:xfrm>
            <a:off x="3684156" y="2202986"/>
            <a:ext cx="880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CBB1BE-05F0-437B-9ABD-9E3AA701CD02}"/>
              </a:ext>
            </a:extLst>
          </p:cNvPr>
          <p:cNvSpPr txBox="1"/>
          <p:nvPr/>
        </p:nvSpPr>
        <p:spPr>
          <a:xfrm>
            <a:off x="2944303" y="2227569"/>
            <a:ext cx="880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C7DE6F3-70D2-4472-B507-C273FB7BE27E}"/>
              </a:ext>
            </a:extLst>
          </p:cNvPr>
          <p:cNvSpPr/>
          <p:nvPr/>
        </p:nvSpPr>
        <p:spPr>
          <a:xfrm>
            <a:off x="4471088" y="1814901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1266C3-7475-4255-82BB-52E5D6FD9839}"/>
              </a:ext>
            </a:extLst>
          </p:cNvPr>
          <p:cNvSpPr txBox="1"/>
          <p:nvPr/>
        </p:nvSpPr>
        <p:spPr>
          <a:xfrm>
            <a:off x="4247954" y="2199846"/>
            <a:ext cx="1035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Traversal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E95EBB-E8CF-453A-BB84-B94FD8610A56}"/>
              </a:ext>
            </a:extLst>
          </p:cNvPr>
          <p:cNvSpPr/>
          <p:nvPr/>
        </p:nvSpPr>
        <p:spPr>
          <a:xfrm>
            <a:off x="3380426" y="4121892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966BD35-D9B9-4387-8BB4-768E9E416042}"/>
              </a:ext>
            </a:extLst>
          </p:cNvPr>
          <p:cNvSpPr txBox="1"/>
          <p:nvPr/>
        </p:nvSpPr>
        <p:spPr>
          <a:xfrm>
            <a:off x="1032798" y="3461830"/>
            <a:ext cx="9066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Chassis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03286-361B-4B8F-950A-3B88E982AD34}"/>
              </a:ext>
            </a:extLst>
          </p:cNvPr>
          <p:cNvSpPr txBox="1"/>
          <p:nvPr/>
        </p:nvSpPr>
        <p:spPr>
          <a:xfrm>
            <a:off x="1945783" y="2242085"/>
            <a:ext cx="1035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Ext &amp; Pair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505768B-244F-47CC-8147-0A715E4BF92B}"/>
              </a:ext>
            </a:extLst>
          </p:cNvPr>
          <p:cNvSpPr txBox="1"/>
          <p:nvPr/>
        </p:nvSpPr>
        <p:spPr>
          <a:xfrm>
            <a:off x="8029608" y="1589469"/>
            <a:ext cx="704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Jaws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54FD56-8D2A-492E-A572-241530BF356F}"/>
              </a:ext>
            </a:extLst>
          </p:cNvPr>
          <p:cNvSpPr/>
          <p:nvPr/>
        </p:nvSpPr>
        <p:spPr>
          <a:xfrm>
            <a:off x="7013592" y="1317889"/>
            <a:ext cx="4283900" cy="504949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03EDA56-CE3C-493E-AB15-63CAA2616717}"/>
              </a:ext>
            </a:extLst>
          </p:cNvPr>
          <p:cNvSpPr txBox="1"/>
          <p:nvPr/>
        </p:nvSpPr>
        <p:spPr>
          <a:xfrm>
            <a:off x="885615" y="2566123"/>
            <a:ext cx="223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Angle Arms</a:t>
            </a:r>
          </a:p>
          <a:p>
            <a:pPr algn="ctr"/>
            <a:r>
              <a:rPr lang="en-US" sz="1400" dirty="0"/>
              <a:t>(engage/disengage toggles)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A44B3AF-B23E-47BF-94C7-0704E7C5DEA6}"/>
              </a:ext>
            </a:extLst>
          </p:cNvPr>
          <p:cNvSpPr/>
          <p:nvPr/>
        </p:nvSpPr>
        <p:spPr>
          <a:xfrm>
            <a:off x="4165314" y="3304598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791C3FF-D0B5-417C-ACDD-6DACE7CD5953}"/>
              </a:ext>
            </a:extLst>
          </p:cNvPr>
          <p:cNvSpPr/>
          <p:nvPr/>
        </p:nvSpPr>
        <p:spPr>
          <a:xfrm>
            <a:off x="3326127" y="3154157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F09932-847F-4E9F-A91B-1C44E3BE5126}"/>
              </a:ext>
            </a:extLst>
          </p:cNvPr>
          <p:cNvSpPr txBox="1"/>
          <p:nvPr/>
        </p:nvSpPr>
        <p:spPr>
          <a:xfrm>
            <a:off x="3017805" y="2809893"/>
            <a:ext cx="1933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Telescoping</a:t>
            </a:r>
            <a:r>
              <a:rPr lang="en-US" dirty="0"/>
              <a:t> Arms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2359988-7E5E-4D37-8ECB-649042B25086}"/>
              </a:ext>
            </a:extLst>
          </p:cNvPr>
          <p:cNvSpPr txBox="1"/>
          <p:nvPr/>
        </p:nvSpPr>
        <p:spPr>
          <a:xfrm>
            <a:off x="3289942" y="3564170"/>
            <a:ext cx="880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Up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6B13580-CDEB-4D73-A50E-B89B0A0177DB}"/>
              </a:ext>
            </a:extLst>
          </p:cNvPr>
          <p:cNvSpPr txBox="1"/>
          <p:nvPr/>
        </p:nvSpPr>
        <p:spPr>
          <a:xfrm>
            <a:off x="4023004" y="3698612"/>
            <a:ext cx="880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Down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1728C43-6419-4445-9D62-013723EB5BB0}"/>
              </a:ext>
            </a:extLst>
          </p:cNvPr>
          <p:cNvSpPr txBox="1"/>
          <p:nvPr/>
        </p:nvSpPr>
        <p:spPr>
          <a:xfrm>
            <a:off x="3237393" y="4527036"/>
            <a:ext cx="880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Shoot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8C4A377-F30F-4F31-96A0-9A66689BFD93}"/>
              </a:ext>
            </a:extLst>
          </p:cNvPr>
          <p:cNvSpPr txBox="1"/>
          <p:nvPr/>
        </p:nvSpPr>
        <p:spPr>
          <a:xfrm>
            <a:off x="7348989" y="4343661"/>
            <a:ext cx="704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Intake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B02CBB6-A67C-4CFD-A2D6-A76BE81D7C81}"/>
              </a:ext>
            </a:extLst>
          </p:cNvPr>
          <p:cNvSpPr/>
          <p:nvPr/>
        </p:nvSpPr>
        <p:spPr>
          <a:xfrm>
            <a:off x="8155152" y="350960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696D43A-54BC-4B08-A993-05EDFDDF5635}"/>
              </a:ext>
            </a:extLst>
          </p:cNvPr>
          <p:cNvSpPr txBox="1"/>
          <p:nvPr/>
        </p:nvSpPr>
        <p:spPr>
          <a:xfrm>
            <a:off x="8090834" y="3922406"/>
            <a:ext cx="5452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Low</a:t>
            </a:r>
          </a:p>
          <a:p>
            <a:pPr algn="ctr"/>
            <a:r>
              <a:rPr lang="en-US" sz="1600" dirty="0" err="1"/>
              <a:t>Fwd</a:t>
            </a:r>
            <a:endParaRPr lang="en-US" sz="1600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57A4963E-E1BF-4FDD-8145-ED4AF4FFA4F4}"/>
              </a:ext>
            </a:extLst>
          </p:cNvPr>
          <p:cNvSpPr/>
          <p:nvPr/>
        </p:nvSpPr>
        <p:spPr>
          <a:xfrm>
            <a:off x="8921734" y="3359163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932856C-DDBC-4020-86A4-A5F3C208071A}"/>
              </a:ext>
            </a:extLst>
          </p:cNvPr>
          <p:cNvSpPr txBox="1"/>
          <p:nvPr/>
        </p:nvSpPr>
        <p:spPr>
          <a:xfrm>
            <a:off x="8827327" y="3776222"/>
            <a:ext cx="589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High</a:t>
            </a:r>
          </a:p>
          <a:p>
            <a:pPr algn="ctr"/>
            <a:r>
              <a:rPr lang="en-US" sz="1600" dirty="0" err="1"/>
              <a:t>Fwd</a:t>
            </a:r>
            <a:endParaRPr lang="en-US" sz="1600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6A2F0403-328A-4CA5-8F60-BB9987CB8D13}"/>
              </a:ext>
            </a:extLst>
          </p:cNvPr>
          <p:cNvSpPr/>
          <p:nvPr/>
        </p:nvSpPr>
        <p:spPr>
          <a:xfrm>
            <a:off x="9642787" y="3534626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57EB7C19-6E51-4113-A1C0-52B78108181E}"/>
              </a:ext>
            </a:extLst>
          </p:cNvPr>
          <p:cNvSpPr/>
          <p:nvPr/>
        </p:nvSpPr>
        <p:spPr>
          <a:xfrm>
            <a:off x="10274296" y="3900635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07590E3-EAE5-4516-8061-673499A26157}"/>
              </a:ext>
            </a:extLst>
          </p:cNvPr>
          <p:cNvSpPr txBox="1"/>
          <p:nvPr/>
        </p:nvSpPr>
        <p:spPr>
          <a:xfrm>
            <a:off x="9548380" y="3942261"/>
            <a:ext cx="589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High</a:t>
            </a:r>
          </a:p>
          <a:p>
            <a:pPr algn="ctr"/>
            <a:r>
              <a:rPr lang="en-US" sz="1600" dirty="0"/>
              <a:t>Rev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7B46D56-CD25-4B41-9AEC-D926CB1AA080}"/>
              </a:ext>
            </a:extLst>
          </p:cNvPr>
          <p:cNvSpPr txBox="1"/>
          <p:nvPr/>
        </p:nvSpPr>
        <p:spPr>
          <a:xfrm>
            <a:off x="10178505" y="4310648"/>
            <a:ext cx="589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Low</a:t>
            </a:r>
          </a:p>
          <a:p>
            <a:pPr algn="ctr"/>
            <a:r>
              <a:rPr lang="en-US" sz="1600" dirty="0"/>
              <a:t>Rev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6F6F3DD5-5334-452A-8F31-D72B9E46D037}"/>
              </a:ext>
            </a:extLst>
          </p:cNvPr>
          <p:cNvSpPr/>
          <p:nvPr/>
        </p:nvSpPr>
        <p:spPr>
          <a:xfrm>
            <a:off x="7484213" y="2076544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D294385-8015-4FDE-A51C-940144B8C566}"/>
              </a:ext>
            </a:extLst>
          </p:cNvPr>
          <p:cNvSpPr/>
          <p:nvPr/>
        </p:nvSpPr>
        <p:spPr>
          <a:xfrm>
            <a:off x="8144220" y="207105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BE7F21C-3301-4B26-B3C9-C34414317BDB}"/>
              </a:ext>
            </a:extLst>
          </p:cNvPr>
          <p:cNvSpPr txBox="1"/>
          <p:nvPr/>
        </p:nvSpPr>
        <p:spPr>
          <a:xfrm>
            <a:off x="7500695" y="2495636"/>
            <a:ext cx="400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+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C497865D-F184-4EC4-BD54-AA03C9A5DD93}"/>
              </a:ext>
            </a:extLst>
          </p:cNvPr>
          <p:cNvSpPr txBox="1"/>
          <p:nvPr/>
        </p:nvSpPr>
        <p:spPr>
          <a:xfrm>
            <a:off x="8187884" y="2495636"/>
            <a:ext cx="283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-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CB4EB2D-81CC-43FB-912D-969E781A51D4}"/>
              </a:ext>
            </a:extLst>
          </p:cNvPr>
          <p:cNvSpPr/>
          <p:nvPr/>
        </p:nvSpPr>
        <p:spPr>
          <a:xfrm>
            <a:off x="4155964" y="4300710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CBBFC46-1B50-4D80-9C8E-8007CBEA46D4}"/>
              </a:ext>
            </a:extLst>
          </p:cNvPr>
          <p:cNvSpPr txBox="1"/>
          <p:nvPr/>
        </p:nvSpPr>
        <p:spPr>
          <a:xfrm>
            <a:off x="4020739" y="4710159"/>
            <a:ext cx="704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Intake</a:t>
            </a: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0AF347F2-4056-4038-9E59-8BC89839D32A}"/>
              </a:ext>
            </a:extLst>
          </p:cNvPr>
          <p:cNvSpPr/>
          <p:nvPr/>
        </p:nvSpPr>
        <p:spPr>
          <a:xfrm>
            <a:off x="10367318" y="2062205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14C7983-4198-42C4-A4E4-FDE78AB64967}"/>
              </a:ext>
            </a:extLst>
          </p:cNvPr>
          <p:cNvSpPr txBox="1"/>
          <p:nvPr/>
        </p:nvSpPr>
        <p:spPr>
          <a:xfrm>
            <a:off x="10043139" y="2492499"/>
            <a:ext cx="1048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Command Stop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98B1A0D-1B96-4CC2-8969-CAC6CD487DCB}"/>
              </a:ext>
            </a:extLst>
          </p:cNvPr>
          <p:cNvSpPr txBox="1"/>
          <p:nvPr/>
        </p:nvSpPr>
        <p:spPr>
          <a:xfrm>
            <a:off x="2437904" y="5355460"/>
            <a:ext cx="13421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Left Paw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F3812AB-F7C7-414C-9460-708CC5FCC0ED}"/>
              </a:ext>
            </a:extLst>
          </p:cNvPr>
          <p:cNvSpPr txBox="1"/>
          <p:nvPr/>
        </p:nvSpPr>
        <p:spPr>
          <a:xfrm>
            <a:off x="8555785" y="5311126"/>
            <a:ext cx="13421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Right Paw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8D344D9-0616-425D-A74D-A970128120C5}"/>
              </a:ext>
            </a:extLst>
          </p:cNvPr>
          <p:cNvSpPr/>
          <p:nvPr/>
        </p:nvSpPr>
        <p:spPr>
          <a:xfrm>
            <a:off x="2147509" y="3105877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CB78455-F798-41A5-92F2-9E595C45F8C9}"/>
              </a:ext>
            </a:extLst>
          </p:cNvPr>
          <p:cNvSpPr txBox="1"/>
          <p:nvPr/>
        </p:nvSpPr>
        <p:spPr>
          <a:xfrm>
            <a:off x="1961505" y="3469180"/>
            <a:ext cx="8086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Jaws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90BD5A6-3F06-4441-9DD5-72FFFA3C915F}"/>
              </a:ext>
            </a:extLst>
          </p:cNvPr>
          <p:cNvSpPr/>
          <p:nvPr/>
        </p:nvSpPr>
        <p:spPr>
          <a:xfrm>
            <a:off x="8873923" y="206220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0BE9CD-5768-4AB3-8660-7294F5B998E9}"/>
              </a:ext>
            </a:extLst>
          </p:cNvPr>
          <p:cNvSpPr txBox="1"/>
          <p:nvPr/>
        </p:nvSpPr>
        <p:spPr>
          <a:xfrm>
            <a:off x="8739267" y="2477083"/>
            <a:ext cx="8807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Hold / Release</a:t>
            </a:r>
          </a:p>
        </p:txBody>
      </p:sp>
    </p:spTree>
    <p:extLst>
      <p:ext uri="{BB962C8B-B14F-4D97-AF65-F5344CB8AC3E}">
        <p14:creationId xmlns:p14="http://schemas.microsoft.com/office/powerpoint/2010/main" val="149498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1C351-027F-43E6-B64D-670216E42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Button Board Mockup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344427-21F5-43D5-A745-573C7C0BA4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2068"/>
            <a:ext cx="10515600" cy="4318451"/>
          </a:xfrm>
        </p:spPr>
      </p:pic>
    </p:spTree>
    <p:extLst>
      <p:ext uri="{BB962C8B-B14F-4D97-AF65-F5344CB8AC3E}">
        <p14:creationId xmlns:p14="http://schemas.microsoft.com/office/powerpoint/2010/main" val="153933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Co-driver Controller Actions – overrides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74" y="3245222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 flipV="1">
            <a:off x="2245277" y="4764505"/>
            <a:ext cx="2152477" cy="671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458245" y="4220414"/>
            <a:ext cx="1930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Joystick:</a:t>
            </a:r>
          </a:p>
          <a:p>
            <a:r>
              <a:rPr lang="en-US" dirty="0"/>
              <a:t>Ball Jaws up/down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C7BE2A-7CD7-4269-85C5-705625D8DCDD}"/>
              </a:ext>
            </a:extLst>
          </p:cNvPr>
          <p:cNvCxnSpPr>
            <a:cxnSpLocks/>
          </p:cNvCxnSpPr>
          <p:nvPr/>
        </p:nvCxnSpPr>
        <p:spPr>
          <a:xfrm>
            <a:off x="2245277" y="3385114"/>
            <a:ext cx="2152477" cy="7713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97D101-A18B-40FC-959C-11E6E803A2FE}"/>
              </a:ext>
            </a:extLst>
          </p:cNvPr>
          <p:cNvCxnSpPr>
            <a:cxnSpLocks/>
          </p:cNvCxnSpPr>
          <p:nvPr/>
        </p:nvCxnSpPr>
        <p:spPr>
          <a:xfrm flipH="1" flipV="1">
            <a:off x="7018867" y="5598005"/>
            <a:ext cx="2060007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BAB0B8-76CA-4B79-99B9-7BBE3C46FBD9}"/>
              </a:ext>
            </a:extLst>
          </p:cNvPr>
          <p:cNvCxnSpPr>
            <a:cxnSpLocks/>
          </p:cNvCxnSpPr>
          <p:nvPr/>
        </p:nvCxnSpPr>
        <p:spPr>
          <a:xfrm flipH="1">
            <a:off x="7761731" y="3134887"/>
            <a:ext cx="1617360" cy="35311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BF446A-BB97-4DD9-B8EA-1B6B23298BFE}"/>
              </a:ext>
            </a:extLst>
          </p:cNvPr>
          <p:cNvSpPr txBox="1"/>
          <p:nvPr/>
        </p:nvSpPr>
        <p:spPr>
          <a:xfrm>
            <a:off x="490969" y="2968222"/>
            <a:ext cx="243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Trigger: Ball Intake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95E850-699B-4317-A8B3-34D1DEBF6BA2}"/>
              </a:ext>
            </a:extLst>
          </p:cNvPr>
          <p:cNvCxnSpPr>
            <a:cxnSpLocks/>
          </p:cNvCxnSpPr>
          <p:nvPr/>
        </p:nvCxnSpPr>
        <p:spPr>
          <a:xfrm flipH="1">
            <a:off x="7738212" y="4046278"/>
            <a:ext cx="1817341" cy="3950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E538E-2837-4BE8-9ED0-6D9B9070D16D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8040720" y="4764505"/>
            <a:ext cx="1514833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80711C8-E4C5-496D-A62C-81A56C06136A}"/>
              </a:ext>
            </a:extLst>
          </p:cNvPr>
          <p:cNvSpPr txBox="1"/>
          <p:nvPr/>
        </p:nvSpPr>
        <p:spPr>
          <a:xfrm>
            <a:off x="9162879" y="5822736"/>
            <a:ext cx="2602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Joystick:</a:t>
            </a:r>
          </a:p>
          <a:p>
            <a:r>
              <a:rPr lang="en-US" dirty="0"/>
              <a:t>Telescoping Arm up down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D577FB-60C0-48F5-B5F9-4531E7F7E401}"/>
              </a:ext>
            </a:extLst>
          </p:cNvPr>
          <p:cNvSpPr txBox="1"/>
          <p:nvPr/>
        </p:nvSpPr>
        <p:spPr>
          <a:xfrm>
            <a:off x="9555553" y="4810002"/>
            <a:ext cx="2574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Button: Angle Arm</a:t>
            </a:r>
          </a:p>
          <a:p>
            <a:r>
              <a:rPr lang="en-US" dirty="0"/>
              <a:t>bottom pneumatic in/out</a:t>
            </a:r>
          </a:p>
          <a:p>
            <a:r>
              <a:rPr lang="en-US" dirty="0"/>
              <a:t>(when released)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33BAC6-FA69-471A-A28C-686F1B000D2E}"/>
              </a:ext>
            </a:extLst>
          </p:cNvPr>
          <p:cNvSpPr txBox="1"/>
          <p:nvPr/>
        </p:nvSpPr>
        <p:spPr>
          <a:xfrm>
            <a:off x="9659089" y="3879084"/>
            <a:ext cx="2208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Button: Angle Arm</a:t>
            </a:r>
          </a:p>
          <a:p>
            <a:r>
              <a:rPr lang="en-US" dirty="0"/>
              <a:t>top pneumatic in/out</a:t>
            </a:r>
          </a:p>
          <a:p>
            <a:r>
              <a:rPr lang="en-US" dirty="0"/>
              <a:t>(when pressed)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3A28D2-7345-4A27-B5FC-07D6AF6F4929}"/>
              </a:ext>
            </a:extLst>
          </p:cNvPr>
          <p:cNvCxnSpPr>
            <a:cxnSpLocks/>
            <a:stCxn id="67" idx="2"/>
          </p:cNvCxnSpPr>
          <p:nvPr/>
        </p:nvCxnSpPr>
        <p:spPr>
          <a:xfrm flipH="1">
            <a:off x="7208049" y="2115377"/>
            <a:ext cx="1265241" cy="14991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96E3A91-C5AD-4978-923F-6A7CECFE30BE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3803559" y="2104772"/>
            <a:ext cx="972786" cy="1546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5D3E47D-17EB-4824-9DBD-8481165F2B7C}"/>
              </a:ext>
            </a:extLst>
          </p:cNvPr>
          <p:cNvSpPr txBox="1"/>
          <p:nvPr/>
        </p:nvSpPr>
        <p:spPr>
          <a:xfrm>
            <a:off x="1651456" y="1181442"/>
            <a:ext cx="4304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Bumper: Stage 1 Ball Storage single speed (while pressed – ball storage stopped after release)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AC0D33-5A57-46A8-9FBC-AB5DF5B2D85D}"/>
              </a:ext>
            </a:extLst>
          </p:cNvPr>
          <p:cNvSpPr txBox="1"/>
          <p:nvPr/>
        </p:nvSpPr>
        <p:spPr>
          <a:xfrm>
            <a:off x="9514860" y="2811722"/>
            <a:ext cx="3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Trigger: Ball Shooter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6BD198-B020-4AF4-9BCF-8A152863F364}"/>
              </a:ext>
            </a:extLst>
          </p:cNvPr>
          <p:cNvSpPr txBox="1"/>
          <p:nvPr/>
        </p:nvSpPr>
        <p:spPr>
          <a:xfrm>
            <a:off x="6236339" y="1192047"/>
            <a:ext cx="4473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Bumper: Ball Retrieval</a:t>
            </a:r>
          </a:p>
          <a:p>
            <a:r>
              <a:rPr lang="en-US" dirty="0"/>
              <a:t>single speed (while pressed – ball storage stopped after release)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8EB8A72-885B-4777-8517-CFEC7E4FE84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335866" y="4902200"/>
            <a:ext cx="1347198" cy="103631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81C3856-EAFE-433B-B445-FF4109D4758F}"/>
              </a:ext>
            </a:extLst>
          </p:cNvPr>
          <p:cNvSpPr txBox="1"/>
          <p:nvPr/>
        </p:nvSpPr>
        <p:spPr>
          <a:xfrm>
            <a:off x="355599" y="5476845"/>
            <a:ext cx="2980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Joystick Button: Jaws Clutch lock/unlock</a:t>
            </a:r>
          </a:p>
          <a:p>
            <a:r>
              <a:rPr lang="en-US" dirty="0"/>
              <a:t>(when pressed)</a:t>
            </a:r>
          </a:p>
        </p:txBody>
      </p:sp>
    </p:spTree>
    <p:extLst>
      <p:ext uri="{BB962C8B-B14F-4D97-AF65-F5344CB8AC3E}">
        <p14:creationId xmlns:p14="http://schemas.microsoft.com/office/powerpoint/2010/main" val="9581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185</Words>
  <Application>Microsoft Office PowerPoint</Application>
  <PresentationFormat>Widescreen</PresentationFormat>
  <Paragraphs>59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Bishop Blanchet Robot Controls</vt:lpstr>
      <vt:lpstr>Driver Controller Actions </vt:lpstr>
      <vt:lpstr>Button Board Automated Commands</vt:lpstr>
      <vt:lpstr>Button Board Mockup</vt:lpstr>
      <vt:lpstr>Co-driver Controller Actions – overrides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Bishop Blanchet Controlls</dc:title>
  <dc:creator>Mike McAdams</dc:creator>
  <cp:lastModifiedBy>Mike McAdams</cp:lastModifiedBy>
  <cp:revision>23</cp:revision>
  <dcterms:created xsi:type="dcterms:W3CDTF">2022-01-26T04:33:40Z</dcterms:created>
  <dcterms:modified xsi:type="dcterms:W3CDTF">2022-02-27T22:20:56Z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2022-01-27T14:57:43Z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3ebecbb5-1d75-4936-9241-a74c2a417b39</vt:lpwstr>
  </property>
  <property fmtid="{D5CDD505-2E9C-101B-9397-08002B2CF9AE}" pid="8" name="MSIP_Label_f42aa342-8706-4288-bd11-ebb85995028c_ContentBits">
    <vt:lpwstr>0</vt:lpwstr>
  </property>
</Properties>
</file>

<file path=docProps/thumbnail.jpeg>
</file>